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6.xml"/><Relationship Id="rId22" Type="http://schemas.openxmlformats.org/officeDocument/2006/relationships/font" Target="fonts/Lato-italic.fntdata"/><Relationship Id="rId10" Type="http://schemas.openxmlformats.org/officeDocument/2006/relationships/slide" Target="slides/slide5.xml"/><Relationship Id="rId21" Type="http://schemas.openxmlformats.org/officeDocument/2006/relationships/font" Target="fonts/La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La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1.xml"/><Relationship Id="rId18" Type="http://schemas.openxmlformats.org/officeDocument/2006/relationships/font" Target="fonts/Ralew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d55840afe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d55840af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0d55840afe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0d55840afe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0d55840af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0d55840af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d55840afe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0d55840afe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d55840afe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0d55840afe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8ebeef3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8ebeef3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8ebeef34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18ebeef34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8ebeef34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8ebeef34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8ebeef342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8ebeef34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RAG and AI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Science Club @ NKU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/>
        </p:nvSpPr>
        <p:spPr>
          <a:xfrm>
            <a:off x="2271575" y="1467100"/>
            <a:ext cx="5341800" cy="29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Thank you </a:t>
            </a:r>
            <a:br>
              <a:rPr b="1" lang="en" sz="5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b="1" lang="en" sz="5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1" sz="5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b="1" lang="en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Definition: </a:t>
            </a:r>
            <a:r>
              <a:rPr lang="en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RAG is a technique for enhancing the accuracy and reliability of generative AI models by fetching facts from external sources.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b="1" lang="en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Purpose:</a:t>
            </a:r>
            <a:r>
              <a:rPr lang="en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It addresses limitations in traditional large language models (LLMs) by providing them access to current, specific information, improving their relevance and depth of response.</a:t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666525" y="58317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</a:rPr>
              <a:t>Understanding Vector Embeddings</a:t>
            </a:r>
            <a:endParaRPr sz="2300"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626500" y="1266475"/>
            <a:ext cx="7688700" cy="33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Definition: Vector embeddings represent objects (e.g., words, images) as dense vectors that capture their semantic information.</a:t>
            </a:r>
            <a:endParaRPr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Cosine Similarity:</a:t>
            </a:r>
            <a:endParaRPr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</a:pPr>
            <a:r>
              <a:rPr lang="en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Definition: Measures the cosine of the angle between two vectors. It’s particularly useful for high-dimensional data when the magnitude of vectors is less important than their direction.</a:t>
            </a:r>
            <a:endParaRPr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2525" y="3222700"/>
            <a:ext cx="2111526" cy="156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35611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6536" y="1270150"/>
            <a:ext cx="3951191" cy="2107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727650" y="5759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Architecture Overview</a:t>
            </a:r>
            <a:endParaRPr/>
          </a:p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757150" y="1298025"/>
            <a:ext cx="7688700" cy="33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5450" y="1347415"/>
            <a:ext cx="6572100" cy="341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Loading Documents</a:t>
            </a:r>
            <a:endParaRPr/>
          </a:p>
        </p:txBody>
      </p:sp>
      <p:sp>
        <p:nvSpPr>
          <p:cNvPr id="119" name="Google Shape;119;p1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Goal: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Prepare the data for efficient processing.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Process: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Load documents from URLs, PDFs, or databases.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Break large documents into smaller, meaningful chunks (splits).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Ensure each chunk is independent and informative.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Output: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Structured and manageable chunks of data ready for storage.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Storage in Vector Database</a:t>
            </a:r>
            <a:endParaRPr/>
          </a:p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Goal: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Organize data for fast and accurate retrieval.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Process: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Convert data chunks into vector embeddings (numerical representations).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Store embeddings in a vector database (e.g., Pinecone, Weaviate).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a searchable system optimized for similarity-based searches.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Output: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vectorized database of data chunks prepared for retrieval.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Retrieval</a:t>
            </a:r>
            <a:endParaRPr/>
          </a:p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Goal: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Find the most relevant data for a user query.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Process: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Convert the query into a vector embedding.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Search the vector database to retrieve the most similar data chunks (relevant splits).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Return these splits as context for the next step.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Output: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set of relevant splits closely matched to the query.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Output Generation</a:t>
            </a:r>
            <a:endParaRPr/>
          </a:p>
        </p:txBody>
      </p:sp>
      <p:sp>
        <p:nvSpPr>
          <p:cNvPr id="137" name="Google Shape;137;p2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Goal: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Generate a well-informed response using retrieved data.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Process: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Combine the query and retrieved splits to create a detailed prompt.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Pass the prompt to a generative AI model (e.g., ChatGPT, GPT-4).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 model to generate a context-aware, accurate response.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Output: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user-friendly answer based on query-specific context.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